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71" r:id="rId7"/>
    <p:sldId id="263" r:id="rId8"/>
    <p:sldId id="270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A64B5D-D14D-4027-93C0-4DCE15B2D261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FF5692-39B9-41A9-A947-C0BD5C8604E7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SCATTERING OF LIGHT</a:t>
            </a:r>
            <a:endParaRPr lang="en-IN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357562"/>
            <a:ext cx="8062912" cy="1752600"/>
          </a:xfrm>
        </p:spPr>
        <p:txBody>
          <a:bodyPr>
            <a:normAutofit/>
          </a:bodyPr>
          <a:lstStyle/>
          <a:p>
            <a:pPr algn="r"/>
            <a:r>
              <a:rPr lang="e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Deekshitha U G</a:t>
            </a:r>
          </a:p>
          <a:p>
            <a:pPr algn="r"/>
            <a:r>
              <a:rPr lang="e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r"/>
            <a:r>
              <a:rPr lang="en-IN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Dept.of</a:t>
            </a:r>
            <a:r>
              <a:rPr lang="en-I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Physics</a:t>
            </a:r>
            <a:endParaRPr lang="en-I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0724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600" dirty="0" smtClean="0">
                <a:solidFill>
                  <a:schemeClr val="accent2">
                    <a:lumMod val="75000"/>
                  </a:schemeClr>
                </a:solidFill>
              </a:rPr>
              <a:t>Introduction:</a:t>
            </a:r>
          </a:p>
          <a:p>
            <a:pPr algn="just"/>
            <a:endParaRPr lang="en-IN" sz="3600" dirty="0"/>
          </a:p>
          <a:p>
            <a:pPr algn="just">
              <a:buFont typeface="Arial" pitchFamily="34" charset="0"/>
              <a:buChar char="•"/>
            </a:pPr>
            <a:r>
              <a:rPr lang="en-IN" sz="3200" dirty="0" smtClean="0"/>
              <a:t>Light scattering is a form of scattering in which light in the form of propagating energy is scattered </a:t>
            </a:r>
          </a:p>
          <a:p>
            <a:pPr algn="just">
              <a:buFont typeface="Arial" pitchFamily="34" charset="0"/>
              <a:buChar char="•"/>
            </a:pPr>
            <a:r>
              <a:rPr lang="en-IN" sz="3200" dirty="0" smtClean="0"/>
              <a:t>Irregularities on the surface of the media is considered to be scattering of light</a:t>
            </a:r>
          </a:p>
          <a:p>
            <a:pPr algn="just">
              <a:buFont typeface="Arial" pitchFamily="34" charset="0"/>
              <a:buChar char="•"/>
            </a:pPr>
            <a:r>
              <a:rPr lang="en-IN" sz="3200" dirty="0" smtClean="0"/>
              <a:t>There is no scattering in homogenous medium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814393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</a:rPr>
              <a:t>Examples for scattering of light</a:t>
            </a:r>
          </a:p>
          <a:p>
            <a:endParaRPr lang="en-IN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sz="2800" u="sng" dirty="0" smtClean="0"/>
              <a:t>Objects are seen </a:t>
            </a:r>
            <a:r>
              <a:rPr lang="en-IN" sz="2800" dirty="0" smtClean="0"/>
              <a:t>generally by scattering of light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White colour of </a:t>
            </a:r>
            <a:r>
              <a:rPr lang="en-IN" sz="2800" u="sng" dirty="0" smtClean="0"/>
              <a:t>milk</a:t>
            </a:r>
            <a:r>
              <a:rPr lang="en-IN" sz="2800" dirty="0" smtClean="0"/>
              <a:t> due to scattering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White colour of </a:t>
            </a:r>
            <a:r>
              <a:rPr lang="en-IN" sz="2800" u="sng" dirty="0" smtClean="0"/>
              <a:t>sky</a:t>
            </a:r>
            <a:r>
              <a:rPr lang="en-IN" sz="2800" dirty="0" smtClean="0"/>
              <a:t> due to scattering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725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Types of Scattering</a:t>
            </a:r>
          </a:p>
          <a:p>
            <a:pPr algn="ctr"/>
            <a:endParaRPr lang="en-IN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Coherent scattering:</a:t>
            </a:r>
          </a:p>
          <a:p>
            <a:pPr algn="just"/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   The scattering in which the wavelength of the scattered light is </a:t>
            </a:r>
            <a:r>
              <a:rPr lang="en-IN" sz="3200" u="sng" dirty="0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as that of the incident light</a:t>
            </a:r>
          </a:p>
          <a:p>
            <a:pPr algn="just"/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Incoherent scattering:</a:t>
            </a:r>
          </a:p>
          <a:p>
            <a:pPr algn="just"/>
            <a:r>
              <a:rPr lang="en-IN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scattering in which the wavelength of the scattered light is </a:t>
            </a:r>
            <a:r>
              <a:rPr lang="en-IN" sz="3200" u="sng" dirty="0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from that of the incident light</a:t>
            </a:r>
          </a:p>
          <a:p>
            <a:pPr algn="just"/>
            <a:endParaRPr lang="en-IN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en-IN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IN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48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sky looks blue ?</a:t>
            </a:r>
          </a:p>
          <a:p>
            <a:pPr algn="ctr"/>
            <a:endParaRPr lang="en-IN" sz="48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Rayleigh scattering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of sunlight by the air molecule in the atmosphere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The blue colour of the ocean is due to the </a:t>
            </a:r>
            <a:r>
              <a:rPr lang="en-IN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reflected colour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of the sky</a:t>
            </a:r>
          </a:p>
          <a:p>
            <a:pPr algn="just"/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The red colour of the sky at sunrise and sunset is due to </a:t>
            </a:r>
            <a:r>
              <a:rPr lang="en-IN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Rayleigh scattering </a:t>
            </a:r>
            <a:endParaRPr lang="en-IN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14488"/>
            <a:ext cx="79296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Application of Raman Effect:</a:t>
            </a:r>
          </a:p>
          <a:p>
            <a:pPr marL="342900" indent="-342900"/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Raman effect and  molecular structure</a:t>
            </a:r>
          </a:p>
          <a:p>
            <a:pPr marL="342900" indent="-342900">
              <a:buFont typeface="+mj-lt"/>
              <a:buAutoNum type="arabicPeriod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Raman scanner</a:t>
            </a:r>
          </a:p>
          <a:p>
            <a:pPr marL="342900" indent="-342900">
              <a:buFont typeface="+mj-lt"/>
              <a:buAutoNum type="arabicPeriod"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1538" y="2000240"/>
          <a:ext cx="7429552" cy="4301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556419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Raman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Spectra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IR Spectra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46691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It arises due to scattering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of radiation by the vibrating molecule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It arises due to the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absoption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of radiation by the vibrating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01555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polarizability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of the molecule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The dipole moment of the molecule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01555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Photo chemical reaction takes place in Raman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lines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Photo</a:t>
                      </a:r>
                      <a:r>
                        <a:rPr lang="en-IN" sz="2400" baseline="0" dirty="0" smtClean="0">
                          <a:solidFill>
                            <a:schemeClr val="tx1"/>
                          </a:solidFill>
                        </a:rPr>
                        <a:t> chemical reaction do not take place in IR Spectra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714356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Comparative study of Raman Spectra and IR Spectra</a:t>
            </a:r>
            <a:endParaRPr lang="en-IN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500306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259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Oriel</vt:lpstr>
      <vt:lpstr>Verve</vt:lpstr>
      <vt:lpstr>SCATTERING OF LIGHT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SCATTERING OF LIGHT</dc:title>
  <dc:creator>SHK</dc:creator>
  <cp:lastModifiedBy>SHK</cp:lastModifiedBy>
  <cp:revision>9</cp:revision>
  <dcterms:created xsi:type="dcterms:W3CDTF">2020-03-20T04:19:25Z</dcterms:created>
  <dcterms:modified xsi:type="dcterms:W3CDTF">2020-03-20T05:23:18Z</dcterms:modified>
</cp:coreProperties>
</file>